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4" r:id="rId2"/>
    <p:sldId id="278" r:id="rId3"/>
    <p:sldId id="279" r:id="rId4"/>
    <p:sldId id="280" r:id="rId5"/>
    <p:sldId id="281" r:id="rId6"/>
    <p:sldId id="282" r:id="rId7"/>
    <p:sldId id="283" r:id="rId8"/>
    <p:sldId id="28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  <a:srgbClr val="0E6794"/>
    <a:srgbClr val="41A7BF"/>
    <a:srgbClr val="05495E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3" autoAdjust="0"/>
    <p:restoredTop sz="94994" autoAdjust="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01.04.2024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77856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70162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83428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02042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62451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85399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052736"/>
            <a:ext cx="2952328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5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95536" y="3140968"/>
            <a:ext cx="8136904" cy="20882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7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Плач про </a:t>
            </a:r>
            <a:br>
              <a:rPr lang="en-US" sz="7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7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захист</a:t>
            </a:r>
            <a:endParaRPr lang="ru-RU" sz="72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971600" y="1052736"/>
            <a:ext cx="381642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5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:3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143000" y="2276872"/>
            <a:ext cx="9001000" cy="244827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Спаси мене, Боже </a:t>
            </a:r>
            <a:r>
              <a:rPr lang="ru-RU" sz="48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Всемогутній</a:t>
            </a:r>
            <a:r>
              <a:rPr lang="ru-RU" sz="4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8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Іменням</a:t>
            </a:r>
            <a:r>
              <a:rPr lang="ru-RU" sz="4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Своїм</a:t>
            </a:r>
            <a:r>
              <a:rPr lang="ru-RU" sz="4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endParaRPr lang="en-US" sz="48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 </a:t>
            </a:r>
            <a:r>
              <a:rPr lang="ru-RU" sz="48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міццю</a:t>
            </a:r>
            <a:r>
              <a:rPr lang="en-US" sz="4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Своєю</a:t>
            </a:r>
            <a:r>
              <a:rPr lang="ru-RU" sz="4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мене оправдай! </a:t>
            </a:r>
            <a:endParaRPr lang="en-US" sz="48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971600" y="1052736"/>
            <a:ext cx="381642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5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:4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0" y="2132856"/>
            <a:ext cx="9144000" cy="244827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4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4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Вислухай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Боже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небесний</a:t>
            </a:r>
            <a:br>
              <a:rPr lang="en-US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Отче, молитву мою,</a:t>
            </a:r>
            <a:br>
              <a:rPr lang="en-US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нахили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Своє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ухо до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слів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моїх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уст, </a:t>
            </a:r>
            <a:endParaRPr lang="en-US" sz="44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169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971600" y="1052736"/>
            <a:ext cx="381642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5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:5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-108520" y="2276872"/>
            <a:ext cx="9036496" cy="27363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4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4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бо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чужинці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повстали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на мене, ЧОЛОВІКИ-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розбишаки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ж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шукають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моєї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душі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вони Бога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Творця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не ставили перед собою. </a:t>
            </a:r>
            <a:endParaRPr lang="en-US" sz="44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028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971600" y="1052736"/>
            <a:ext cx="381642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5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:6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564904"/>
            <a:ext cx="8352928" cy="237626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4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4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Ось великий Бог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помагає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мені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Господь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Ісус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серед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тих, </a:t>
            </a:r>
            <a:br>
              <a:rPr lang="en-US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хто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підтримує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душу мою. </a:t>
            </a:r>
            <a:endParaRPr lang="en-US" sz="44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432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971600" y="1052736"/>
            <a:ext cx="381642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5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:7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-14800" y="2132856"/>
            <a:ext cx="9036496" cy="237626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4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4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Хай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повернеться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зло на тих,</a:t>
            </a:r>
            <a:br>
              <a:rPr lang="en-US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хто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стає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проти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мене,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Своєю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мудрістю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та правдою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винищи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їх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 </a:t>
            </a:r>
            <a:endParaRPr lang="en-US" sz="44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072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971600" y="1052736"/>
            <a:ext cx="381642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5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:8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107504" y="2276872"/>
            <a:ext cx="8784976" cy="27363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4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4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добровільному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дарі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я жертву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гучної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хвали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Тобі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принесу,</a:t>
            </a:r>
            <a:br>
              <a:rPr lang="en-US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Імʼя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Твоє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Господи,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велемовно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славити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буду,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що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добре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воно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endParaRPr lang="en-US" sz="44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0417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971600" y="1052736"/>
            <a:ext cx="381642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5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:9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53752" y="2240868"/>
            <a:ext cx="9036496" cy="237626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4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4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бо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мене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воно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визволило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від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усяких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нещасть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і я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бачу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занепад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тих,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хто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виступає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проти</a:t>
            </a:r>
            <a:r>
              <a:rPr lang="ru-RU" sz="4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мене! </a:t>
            </a:r>
            <a:endParaRPr lang="en-US" sz="44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969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</TotalTime>
  <Words>183</Words>
  <Application>Microsoft Office PowerPoint</Application>
  <PresentationFormat>Екран (4:3)</PresentationFormat>
  <Paragraphs>39</Paragraphs>
  <Slides>8</Slides>
  <Notes>8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3" baseType="lpstr">
      <vt:lpstr>Arial</vt:lpstr>
      <vt:lpstr>Calibri</vt:lpstr>
      <vt:lpstr>Georgia</vt:lpstr>
      <vt:lpstr>Verdana</vt:lpstr>
      <vt:lpstr>Тема Office</vt:lpstr>
      <vt:lpstr>ПСАЛОМ 54 </vt:lpstr>
      <vt:lpstr>ПСАЛОМ 54:3 </vt:lpstr>
      <vt:lpstr>ПСАЛОМ 54:4 </vt:lpstr>
      <vt:lpstr>ПСАЛОМ 54:5 </vt:lpstr>
      <vt:lpstr>ПСАЛОМ 54:6 </vt:lpstr>
      <vt:lpstr>ПСАЛОМ 54:7 </vt:lpstr>
      <vt:lpstr>ПСАЛОМ 54:8 </vt:lpstr>
      <vt:lpstr>ПСАЛОМ 54:9 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183</cp:revision>
  <dcterms:created xsi:type="dcterms:W3CDTF">2011-03-25T18:27:23Z</dcterms:created>
  <dcterms:modified xsi:type="dcterms:W3CDTF">2024-04-01T07:02:34Z</dcterms:modified>
</cp:coreProperties>
</file>